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ak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A6A"/>
    <a:srgbClr val="EEECE1"/>
    <a:srgbClr val="FF9966"/>
    <a:srgbClr val="DD23C7"/>
    <a:srgbClr val="2FF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5" autoAdjust="0"/>
    <p:restoredTop sz="92638" autoAdjust="0"/>
  </p:normalViewPr>
  <p:slideViewPr>
    <p:cSldViewPr>
      <p:cViewPr varScale="1">
        <p:scale>
          <a:sx n="100" d="100"/>
          <a:sy n="100" d="100"/>
        </p:scale>
        <p:origin x="199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4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1CCB5E-D4A9-4A04-8B4D-CCF22CA4ACCC}" type="datetimeFigureOut">
              <a:rPr kumimoji="1" lang="ja-JP" altLang="en-US" smtClean="0"/>
              <a:pPr/>
              <a:t>2023/9/29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229EA-3BE0-4BE8-A9D3-7275CA3CC87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4092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0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76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04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2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035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9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28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29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9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81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1DC6-1E51-4BCA-AE6B-0A0391059F69}" type="datetimeFigureOut">
              <a:rPr kumimoji="1" lang="ja-JP" altLang="en-US" smtClean="0"/>
              <a:t>2023/9/29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4E60-16A1-49A6-8EFD-7F522AF4EB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966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6785B4E-5AED-4101-A1E0-F0B36CEAB54F}"/>
              </a:ext>
            </a:extLst>
          </p:cNvPr>
          <p:cNvSpPr txBox="1">
            <a:spLocks/>
          </p:cNvSpPr>
          <p:nvPr/>
        </p:nvSpPr>
        <p:spPr>
          <a:xfrm>
            <a:off x="161753" y="2686273"/>
            <a:ext cx="8850898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en-US" altLang="ja-JP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r>
              <a:rPr lang="en-US" altLang="ja-JP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We have nothing to declare for this study.</a:t>
            </a:r>
            <a:br>
              <a:rPr lang="ja-JP" altLang="en-US" sz="28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</a:br>
            <a:endParaRPr lang="ja-JP" altLang="en-US" sz="2800" b="1" dirty="0">
              <a:latin typeface="Arial" panose="020B0604020202020204" pitchFamily="34" charset="0"/>
              <a:ea typeface="Arial Unicode MS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0E11AE-3511-4810-A806-DAE695AA7C9B}"/>
              </a:ext>
            </a:extLst>
          </p:cNvPr>
          <p:cNvSpPr txBox="1"/>
          <p:nvPr/>
        </p:nvSpPr>
        <p:spPr>
          <a:xfrm>
            <a:off x="107504" y="138118"/>
            <a:ext cx="7532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If you have </a:t>
            </a:r>
            <a:r>
              <a:rPr kumimoji="1" lang="en-US" altLang="ja-JP" sz="1600" u="sng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 disclosure</a:t>
            </a:r>
            <a:r>
              <a:rPr kumimoji="1"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  <a:r>
              <a:rPr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please use this</a:t>
            </a:r>
            <a:r>
              <a:rPr lang="ja-JP" altLang="en-US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lang="en-US" altLang="ja-JP" sz="1600" dirty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as the second slide (next to title slide). </a:t>
            </a:r>
            <a:endParaRPr kumimoji="1" lang="ja-JP" altLang="en-US" sz="16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8677537-D000-4876-9AB2-246709CD13CE}"/>
              </a:ext>
            </a:extLst>
          </p:cNvPr>
          <p:cNvSpPr/>
          <p:nvPr/>
        </p:nvSpPr>
        <p:spPr>
          <a:xfrm>
            <a:off x="523755" y="1857018"/>
            <a:ext cx="81099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4000" b="1" dirty="0">
                <a:latin typeface="Arial" panose="020B0604020202020204" pitchFamily="34" charset="0"/>
                <a:ea typeface="Arial Unicode MS" pitchFamily="50" charset="-128"/>
                <a:cs typeface="Arial" panose="020B0604020202020204" pitchFamily="34" charset="0"/>
              </a:rPr>
              <a:t>Disclosure of Conflict of Interest</a:t>
            </a:r>
            <a:endParaRPr lang="ja-JP" alt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AD688B3-E24D-910C-1055-3C5070CC0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60196"/>
            <a:ext cx="39116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6168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22749</TotalTime>
  <Words>35</Words>
  <Application>Microsoft Macintosh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高エネルギー光子・電子線における 蛍光ガラス線量計のレスポンスに関する研究</dc:title>
  <dc:creator>araki</dc:creator>
  <cp:lastModifiedBy>Satoshi Tanabe</cp:lastModifiedBy>
  <cp:revision>1628</cp:revision>
  <dcterms:created xsi:type="dcterms:W3CDTF">2011-03-09T06:46:03Z</dcterms:created>
  <dcterms:modified xsi:type="dcterms:W3CDTF">2023-09-29T00:41:00Z</dcterms:modified>
</cp:coreProperties>
</file>